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373BDE-5BCB-554E-9A35-9C27C886EAE0}" type="doc">
      <dgm:prSet loTypeId="urn:microsoft.com/office/officeart/2005/8/layout/b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3BF779-1B9E-E143-8E91-0470A91068AE}">
      <dgm:prSet phldrT="[Text]"/>
      <dgm:spPr/>
      <dgm:t>
        <a:bodyPr/>
        <a:lstStyle/>
        <a:p>
          <a:r>
            <a:rPr lang="en-US" dirty="0" smtClean="0"/>
            <a:t>Fearful</a:t>
          </a:r>
          <a:endParaRPr lang="en-US" dirty="0"/>
        </a:p>
      </dgm:t>
    </dgm:pt>
    <dgm:pt modelId="{1A266DC5-16D5-ED40-8C36-6F3DB6FE9612}" type="parTrans" cxnId="{271BD99B-4BDB-6D40-A4F7-37164D4B7DAD}">
      <dgm:prSet/>
      <dgm:spPr/>
      <dgm:t>
        <a:bodyPr/>
        <a:lstStyle/>
        <a:p>
          <a:endParaRPr lang="en-US"/>
        </a:p>
      </dgm:t>
    </dgm:pt>
    <dgm:pt modelId="{59A9D2D7-EE0E-C142-B7ED-CBB3570DEE04}" type="sibTrans" cxnId="{271BD99B-4BDB-6D40-A4F7-37164D4B7DAD}">
      <dgm:prSet/>
      <dgm:spPr/>
      <dgm:t>
        <a:bodyPr/>
        <a:lstStyle/>
        <a:p>
          <a:endParaRPr lang="en-US"/>
        </a:p>
      </dgm:t>
    </dgm:pt>
    <dgm:pt modelId="{93682F2A-9091-8D46-835D-63AEC7558D12}">
      <dgm:prSet phldrT="[Text]"/>
      <dgm:spPr/>
      <dgm:t>
        <a:bodyPr/>
        <a:lstStyle/>
        <a:p>
          <a:r>
            <a:rPr lang="en-US" dirty="0" smtClean="0"/>
            <a:t>Getting vaccinations for Africa was terrifying.</a:t>
          </a:r>
          <a:endParaRPr lang="en-US" dirty="0"/>
        </a:p>
      </dgm:t>
    </dgm:pt>
    <dgm:pt modelId="{282E42F7-4AE9-524A-969C-C0506E18208C}" type="parTrans" cxnId="{9AFB4761-EAD9-C74D-BF18-EBE0BC5E3890}">
      <dgm:prSet/>
      <dgm:spPr/>
      <dgm:t>
        <a:bodyPr/>
        <a:lstStyle/>
        <a:p>
          <a:endParaRPr lang="en-US"/>
        </a:p>
      </dgm:t>
    </dgm:pt>
    <dgm:pt modelId="{D5D48CDB-C911-2044-94C6-0CEA2B4E822F}" type="sibTrans" cxnId="{9AFB4761-EAD9-C74D-BF18-EBE0BC5E3890}">
      <dgm:prSet/>
      <dgm:spPr/>
      <dgm:t>
        <a:bodyPr/>
        <a:lstStyle/>
        <a:p>
          <a:endParaRPr lang="en-US"/>
        </a:p>
      </dgm:t>
    </dgm:pt>
    <dgm:pt modelId="{89BE271E-FD40-1147-8EA6-EB47CF93AADB}">
      <dgm:prSet phldrT="[Text]"/>
      <dgm:spPr/>
      <dgm:t>
        <a:bodyPr/>
        <a:lstStyle/>
        <a:p>
          <a:r>
            <a:rPr lang="en-US" dirty="0" smtClean="0"/>
            <a:t>Optimistic</a:t>
          </a:r>
          <a:endParaRPr lang="en-US" dirty="0"/>
        </a:p>
      </dgm:t>
    </dgm:pt>
    <dgm:pt modelId="{942398F5-3794-994E-B6A3-AB6294282857}" type="parTrans" cxnId="{1A14FCF1-7A3D-EA45-8E11-9F0BD7C93236}">
      <dgm:prSet/>
      <dgm:spPr/>
      <dgm:t>
        <a:bodyPr/>
        <a:lstStyle/>
        <a:p>
          <a:endParaRPr lang="en-US"/>
        </a:p>
      </dgm:t>
    </dgm:pt>
    <dgm:pt modelId="{2228B863-0B57-314A-A849-AD5DD7AA0757}" type="sibTrans" cxnId="{1A14FCF1-7A3D-EA45-8E11-9F0BD7C93236}">
      <dgm:prSet/>
      <dgm:spPr/>
      <dgm:t>
        <a:bodyPr/>
        <a:lstStyle/>
        <a:p>
          <a:endParaRPr lang="en-US"/>
        </a:p>
      </dgm:t>
    </dgm:pt>
    <dgm:pt modelId="{F6F252FE-2A26-5345-88C7-832218D53D38}">
      <dgm:prSet phldrT="[Text]"/>
      <dgm:spPr/>
      <dgm:t>
        <a:bodyPr/>
        <a:lstStyle/>
        <a:p>
          <a:r>
            <a:rPr lang="en-US" dirty="0" smtClean="0"/>
            <a:t>Coming to the UK was a new adventure. </a:t>
          </a:r>
          <a:endParaRPr lang="en-US" dirty="0"/>
        </a:p>
      </dgm:t>
    </dgm:pt>
    <dgm:pt modelId="{3969ED7C-7653-3746-B54F-5EE5802D7968}" type="parTrans" cxnId="{6984081E-4E99-A44A-96F4-8892B75A6DDA}">
      <dgm:prSet/>
      <dgm:spPr/>
      <dgm:t>
        <a:bodyPr/>
        <a:lstStyle/>
        <a:p>
          <a:endParaRPr lang="en-US"/>
        </a:p>
      </dgm:t>
    </dgm:pt>
    <dgm:pt modelId="{419181F7-246B-3D4B-A9A7-9C1B5BE5F682}" type="sibTrans" cxnId="{6984081E-4E99-A44A-96F4-8892B75A6DDA}">
      <dgm:prSet/>
      <dgm:spPr/>
      <dgm:t>
        <a:bodyPr/>
        <a:lstStyle/>
        <a:p>
          <a:endParaRPr lang="en-US"/>
        </a:p>
      </dgm:t>
    </dgm:pt>
    <dgm:pt modelId="{ED4A97D4-A5E2-6744-98D8-40F3259AED15}">
      <dgm:prSet phldrT="[Text]"/>
      <dgm:spPr/>
      <dgm:t>
        <a:bodyPr/>
        <a:lstStyle/>
        <a:p>
          <a:r>
            <a:rPr lang="en-US" dirty="0" smtClean="0"/>
            <a:t>Perfectionist</a:t>
          </a:r>
          <a:endParaRPr lang="en-US" dirty="0"/>
        </a:p>
      </dgm:t>
    </dgm:pt>
    <dgm:pt modelId="{868D6F74-F63B-4A4A-BF3B-0FCE19BB70E9}" type="parTrans" cxnId="{12567637-2025-E045-ACF2-4368CD88E075}">
      <dgm:prSet/>
      <dgm:spPr/>
      <dgm:t>
        <a:bodyPr/>
        <a:lstStyle/>
        <a:p>
          <a:endParaRPr lang="en-US"/>
        </a:p>
      </dgm:t>
    </dgm:pt>
    <dgm:pt modelId="{42FAC607-6E11-8D4D-AAFD-F8D5DE0374E0}" type="sibTrans" cxnId="{12567637-2025-E045-ACF2-4368CD88E075}">
      <dgm:prSet/>
      <dgm:spPr/>
      <dgm:t>
        <a:bodyPr/>
        <a:lstStyle/>
        <a:p>
          <a:endParaRPr lang="en-US"/>
        </a:p>
      </dgm:t>
    </dgm:pt>
    <dgm:pt modelId="{6FA7ECB5-F839-C348-9ACF-6F73AFEF8154}">
      <dgm:prSet phldrT="[Text]"/>
      <dgm:spPr/>
      <dgm:t>
        <a:bodyPr/>
        <a:lstStyle/>
        <a:p>
          <a:r>
            <a:rPr lang="en-US" dirty="0" smtClean="0"/>
            <a:t>Teaching and marking was stressful at times. </a:t>
          </a:r>
          <a:endParaRPr lang="en-US" dirty="0"/>
        </a:p>
      </dgm:t>
    </dgm:pt>
    <dgm:pt modelId="{FBAF357A-9EE5-3D4C-A170-D2F4DEC66E45}" type="parTrans" cxnId="{6DFE5E03-638F-0E42-809F-88EEDCC1EF83}">
      <dgm:prSet/>
      <dgm:spPr/>
      <dgm:t>
        <a:bodyPr/>
        <a:lstStyle/>
        <a:p>
          <a:endParaRPr lang="en-US"/>
        </a:p>
      </dgm:t>
    </dgm:pt>
    <dgm:pt modelId="{0B3EF027-8069-5146-8BC7-493F14D66309}" type="sibTrans" cxnId="{6DFE5E03-638F-0E42-809F-88EEDCC1EF83}">
      <dgm:prSet/>
      <dgm:spPr/>
      <dgm:t>
        <a:bodyPr/>
        <a:lstStyle/>
        <a:p>
          <a:endParaRPr lang="en-US"/>
        </a:p>
      </dgm:t>
    </dgm:pt>
    <dgm:pt modelId="{03D1E4AD-1659-7F45-BDAD-B620F60AC8C9}">
      <dgm:prSet phldrT="[Text]"/>
      <dgm:spPr/>
      <dgm:t>
        <a:bodyPr/>
        <a:lstStyle/>
        <a:p>
          <a:r>
            <a:rPr lang="en-US" dirty="0" smtClean="0"/>
            <a:t>Passionate </a:t>
          </a:r>
          <a:endParaRPr lang="en-US" dirty="0"/>
        </a:p>
      </dgm:t>
    </dgm:pt>
    <dgm:pt modelId="{8ADBBB61-9FBC-6C46-9981-2DAE46FE2E58}" type="parTrans" cxnId="{7A9155EB-7ABA-A34B-BF03-05EFAB4976F5}">
      <dgm:prSet/>
      <dgm:spPr/>
      <dgm:t>
        <a:bodyPr/>
        <a:lstStyle/>
        <a:p>
          <a:endParaRPr lang="en-US"/>
        </a:p>
      </dgm:t>
    </dgm:pt>
    <dgm:pt modelId="{4AB1AC20-942A-3B46-9529-13D6FC95836C}" type="sibTrans" cxnId="{7A9155EB-7ABA-A34B-BF03-05EFAB4976F5}">
      <dgm:prSet/>
      <dgm:spPr/>
      <dgm:t>
        <a:bodyPr/>
        <a:lstStyle/>
        <a:p>
          <a:endParaRPr lang="en-US"/>
        </a:p>
      </dgm:t>
    </dgm:pt>
    <dgm:pt modelId="{F8264F92-BA64-5849-87B1-BA67FE7DC199}">
      <dgm:prSet phldrT="[Text]"/>
      <dgm:spPr/>
      <dgm:t>
        <a:bodyPr/>
        <a:lstStyle/>
        <a:p>
          <a:r>
            <a:rPr lang="en-US" dirty="0" smtClean="0"/>
            <a:t>Teaching was the most fun and rewarding job.</a:t>
          </a:r>
          <a:endParaRPr lang="en-US" dirty="0"/>
        </a:p>
      </dgm:t>
    </dgm:pt>
    <dgm:pt modelId="{0A726964-F49C-1C47-B7C0-206A72B9BE44}" type="parTrans" cxnId="{D6AE3C69-0735-0744-8057-8D3B5726ECDC}">
      <dgm:prSet/>
      <dgm:spPr/>
      <dgm:t>
        <a:bodyPr/>
        <a:lstStyle/>
        <a:p>
          <a:endParaRPr lang="en-US"/>
        </a:p>
      </dgm:t>
    </dgm:pt>
    <dgm:pt modelId="{10F2B116-D189-0243-9C27-1DE8A556CB3F}" type="sibTrans" cxnId="{D6AE3C69-0735-0744-8057-8D3B5726ECDC}">
      <dgm:prSet/>
      <dgm:spPr/>
      <dgm:t>
        <a:bodyPr/>
        <a:lstStyle/>
        <a:p>
          <a:endParaRPr lang="en-US"/>
        </a:p>
      </dgm:t>
    </dgm:pt>
    <dgm:pt modelId="{F1F3EA8E-5D6A-534C-AC00-47AE2C2697A2}">
      <dgm:prSet phldrT="[Text]"/>
      <dgm:spPr/>
      <dgm:t>
        <a:bodyPr/>
        <a:lstStyle/>
        <a:p>
          <a:r>
            <a:rPr lang="en-US" smtClean="0"/>
            <a:t>Independent</a:t>
          </a:r>
          <a:endParaRPr lang="en-US" dirty="0"/>
        </a:p>
      </dgm:t>
    </dgm:pt>
    <dgm:pt modelId="{4AE5480E-6479-E947-917E-5A512CD186C9}" type="parTrans" cxnId="{77DF5A68-D45F-194B-9B00-354FF8C2909E}">
      <dgm:prSet/>
      <dgm:spPr/>
      <dgm:t>
        <a:bodyPr/>
        <a:lstStyle/>
        <a:p>
          <a:endParaRPr lang="en-US"/>
        </a:p>
      </dgm:t>
    </dgm:pt>
    <dgm:pt modelId="{25902BFB-98EE-F041-90A3-E83BD7A9EB16}" type="sibTrans" cxnId="{77DF5A68-D45F-194B-9B00-354FF8C2909E}">
      <dgm:prSet/>
      <dgm:spPr/>
      <dgm:t>
        <a:bodyPr/>
        <a:lstStyle/>
        <a:p>
          <a:endParaRPr lang="en-US"/>
        </a:p>
      </dgm:t>
    </dgm:pt>
    <dgm:pt modelId="{D2AA841A-A727-B94C-B16D-369E996645B8}" type="pres">
      <dgm:prSet presAssocID="{3A373BDE-5BCB-554E-9A35-9C27C886EAE0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BE81D5-5761-3547-8439-E028F30EE4D6}" type="pres">
      <dgm:prSet presAssocID="{2D3BF779-1B9E-E143-8E91-0470A91068AE}" presName="compNode" presStyleCnt="0"/>
      <dgm:spPr/>
    </dgm:pt>
    <dgm:pt modelId="{5F2D46E8-109D-404A-8661-B453D487EB9F}" type="pres">
      <dgm:prSet presAssocID="{2D3BF779-1B9E-E143-8E91-0470A91068AE}" presName="childRect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1E2C0A-9EF2-8149-A778-FD3F75A1D32B}" type="pres">
      <dgm:prSet presAssocID="{2D3BF779-1B9E-E143-8E91-0470A91068A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D90F84-E952-834D-A6C2-F9F4F2BBD1EE}" type="pres">
      <dgm:prSet presAssocID="{2D3BF779-1B9E-E143-8E91-0470A91068AE}" presName="parentRect" presStyleLbl="alignNode1" presStyleIdx="0" presStyleCnt="5"/>
      <dgm:spPr/>
      <dgm:t>
        <a:bodyPr/>
        <a:lstStyle/>
        <a:p>
          <a:endParaRPr lang="en-US"/>
        </a:p>
      </dgm:t>
    </dgm:pt>
    <dgm:pt modelId="{EBDCF6F2-CE2E-E74C-B70F-1F5C16DF9D08}" type="pres">
      <dgm:prSet presAssocID="{2D3BF779-1B9E-E143-8E91-0470A91068AE}" presName="adorn" presStyleLbl="fgAccFollowNode1" presStyleIdx="0" presStyleCnt="5"/>
      <dgm:spPr/>
    </dgm:pt>
    <dgm:pt modelId="{FC23DF54-A2FB-B84E-9F41-0A3E16A424FD}" type="pres">
      <dgm:prSet presAssocID="{59A9D2D7-EE0E-C142-B7ED-CBB3570DEE0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86D986F-01E9-BA49-92AB-A7DA7EFC5072}" type="pres">
      <dgm:prSet presAssocID="{89BE271E-FD40-1147-8EA6-EB47CF93AADB}" presName="compNode" presStyleCnt="0"/>
      <dgm:spPr/>
    </dgm:pt>
    <dgm:pt modelId="{F8C53A4B-79C7-1444-B887-31C7AB0AF2B1}" type="pres">
      <dgm:prSet presAssocID="{89BE271E-FD40-1147-8EA6-EB47CF93AADB}" presName="childRect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85BD8B-F7CD-3643-8ED3-74450DB79F8B}" type="pres">
      <dgm:prSet presAssocID="{89BE271E-FD40-1147-8EA6-EB47CF93AAD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93AA2A-4D55-7447-9F1D-957961BAD3D8}" type="pres">
      <dgm:prSet presAssocID="{89BE271E-FD40-1147-8EA6-EB47CF93AADB}" presName="parentRect" presStyleLbl="alignNode1" presStyleIdx="1" presStyleCnt="5"/>
      <dgm:spPr/>
      <dgm:t>
        <a:bodyPr/>
        <a:lstStyle/>
        <a:p>
          <a:endParaRPr lang="en-US"/>
        </a:p>
      </dgm:t>
    </dgm:pt>
    <dgm:pt modelId="{27340593-B64C-474B-9C15-B2F03D203CC4}" type="pres">
      <dgm:prSet presAssocID="{89BE271E-FD40-1147-8EA6-EB47CF93AADB}" presName="adorn" presStyleLbl="fgAccFollowNode1" presStyleIdx="1" presStyleCnt="5"/>
      <dgm:spPr/>
    </dgm:pt>
    <dgm:pt modelId="{A0291D39-B721-944D-B155-44EC07970A8B}" type="pres">
      <dgm:prSet presAssocID="{2228B863-0B57-314A-A849-AD5DD7AA0757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84F518B-670C-C94B-AFC5-971E53156B53}" type="pres">
      <dgm:prSet presAssocID="{ED4A97D4-A5E2-6744-98D8-40F3259AED15}" presName="compNode" presStyleCnt="0"/>
      <dgm:spPr/>
    </dgm:pt>
    <dgm:pt modelId="{3F24FAC9-B6ED-7E4C-A3B9-44729736073E}" type="pres">
      <dgm:prSet presAssocID="{ED4A97D4-A5E2-6744-98D8-40F3259AED15}" presName="childRect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166C9B-6DD8-B640-A0CE-3E5BFC4196DD}" type="pres">
      <dgm:prSet presAssocID="{ED4A97D4-A5E2-6744-98D8-40F3259AED1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D4BC43-5C6E-2C45-9EC3-7F0CC9EF0BBD}" type="pres">
      <dgm:prSet presAssocID="{ED4A97D4-A5E2-6744-98D8-40F3259AED15}" presName="parentRect" presStyleLbl="alignNode1" presStyleIdx="2" presStyleCnt="5"/>
      <dgm:spPr/>
      <dgm:t>
        <a:bodyPr/>
        <a:lstStyle/>
        <a:p>
          <a:endParaRPr lang="en-US"/>
        </a:p>
      </dgm:t>
    </dgm:pt>
    <dgm:pt modelId="{5DE2EED9-1FEE-C741-95EB-DE3C80DE9B8E}" type="pres">
      <dgm:prSet presAssocID="{ED4A97D4-A5E2-6744-98D8-40F3259AED15}" presName="adorn" presStyleLbl="fgAccFollowNode1" presStyleIdx="2" presStyleCnt="5"/>
      <dgm:spPr/>
    </dgm:pt>
    <dgm:pt modelId="{6BBB3BD5-5066-0944-BD5A-495FD09A3497}" type="pres">
      <dgm:prSet presAssocID="{42FAC607-6E11-8D4D-AAFD-F8D5DE0374E0}" presName="sibTrans" presStyleLbl="sibTrans2D1" presStyleIdx="0" presStyleCnt="0"/>
      <dgm:spPr/>
      <dgm:t>
        <a:bodyPr/>
        <a:lstStyle/>
        <a:p>
          <a:endParaRPr lang="en-US"/>
        </a:p>
      </dgm:t>
    </dgm:pt>
    <dgm:pt modelId="{1C2D9383-6BD7-1048-8A28-C4F21AFED498}" type="pres">
      <dgm:prSet presAssocID="{03D1E4AD-1659-7F45-BDAD-B620F60AC8C9}" presName="compNode" presStyleCnt="0"/>
      <dgm:spPr/>
    </dgm:pt>
    <dgm:pt modelId="{5E257F08-0BDA-E940-B3D8-5A3AA72182DD}" type="pres">
      <dgm:prSet presAssocID="{03D1E4AD-1659-7F45-BDAD-B620F60AC8C9}" presName="childRect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FC753C-C723-3C49-BE27-316E554581BE}" type="pres">
      <dgm:prSet presAssocID="{03D1E4AD-1659-7F45-BDAD-B620F60AC8C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D17357-3A26-6B4F-A4F5-E4BCEBE8ADE0}" type="pres">
      <dgm:prSet presAssocID="{03D1E4AD-1659-7F45-BDAD-B620F60AC8C9}" presName="parentRect" presStyleLbl="alignNode1" presStyleIdx="3" presStyleCnt="5"/>
      <dgm:spPr/>
      <dgm:t>
        <a:bodyPr/>
        <a:lstStyle/>
        <a:p>
          <a:endParaRPr lang="en-US"/>
        </a:p>
      </dgm:t>
    </dgm:pt>
    <dgm:pt modelId="{814EBB0F-9AD7-4D40-BFA6-3C6D5325D372}" type="pres">
      <dgm:prSet presAssocID="{03D1E4AD-1659-7F45-BDAD-B620F60AC8C9}" presName="adorn" presStyleLbl="fgAccFollowNode1" presStyleIdx="3" presStyleCnt="5"/>
      <dgm:spPr/>
    </dgm:pt>
    <dgm:pt modelId="{1066A86A-0933-E047-B0B3-46446DDDC97B}" type="pres">
      <dgm:prSet presAssocID="{4AB1AC20-942A-3B46-9529-13D6FC95836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B60A32D5-69C5-824B-BE26-EEAA5CEAFFBC}" type="pres">
      <dgm:prSet presAssocID="{F1F3EA8E-5D6A-534C-AC00-47AE2C2697A2}" presName="compNode" presStyleCnt="0"/>
      <dgm:spPr/>
    </dgm:pt>
    <dgm:pt modelId="{D9387887-3C69-754C-B40F-6C2A9436F664}" type="pres">
      <dgm:prSet presAssocID="{F1F3EA8E-5D6A-534C-AC00-47AE2C2697A2}" presName="childRect" presStyleLbl="bgAcc1" presStyleIdx="4" presStyleCnt="5">
        <dgm:presLayoutVars>
          <dgm:bulletEnabled val="1"/>
        </dgm:presLayoutVars>
      </dgm:prSet>
      <dgm:spPr/>
    </dgm:pt>
    <dgm:pt modelId="{F5ED21F0-79B3-EA48-981F-63C5E93AF6F0}" type="pres">
      <dgm:prSet presAssocID="{F1F3EA8E-5D6A-534C-AC00-47AE2C2697A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62C33D-4941-D94C-8794-84AE2390E736}" type="pres">
      <dgm:prSet presAssocID="{F1F3EA8E-5D6A-534C-AC00-47AE2C2697A2}" presName="parentRect" presStyleLbl="alignNode1" presStyleIdx="4" presStyleCnt="5"/>
      <dgm:spPr/>
      <dgm:t>
        <a:bodyPr/>
        <a:lstStyle/>
        <a:p>
          <a:endParaRPr lang="en-US"/>
        </a:p>
      </dgm:t>
    </dgm:pt>
    <dgm:pt modelId="{6F8BF488-12FC-4746-8891-239A5DF5F062}" type="pres">
      <dgm:prSet presAssocID="{F1F3EA8E-5D6A-534C-AC00-47AE2C2697A2}" presName="adorn" presStyleLbl="fgAccFollowNode1" presStyleIdx="4" presStyleCnt="5"/>
      <dgm:spPr/>
    </dgm:pt>
  </dgm:ptLst>
  <dgm:cxnLst>
    <dgm:cxn modelId="{62F0108F-969D-8346-8AE6-0BC43FDDD9AA}" type="presOf" srcId="{F6F252FE-2A26-5345-88C7-832218D53D38}" destId="{F8C53A4B-79C7-1444-B887-31C7AB0AF2B1}" srcOrd="0" destOrd="0" presId="urn:microsoft.com/office/officeart/2005/8/layout/bList2"/>
    <dgm:cxn modelId="{6DFE5E03-638F-0E42-809F-88EEDCC1EF83}" srcId="{ED4A97D4-A5E2-6744-98D8-40F3259AED15}" destId="{6FA7ECB5-F839-C348-9ACF-6F73AFEF8154}" srcOrd="0" destOrd="0" parTransId="{FBAF357A-9EE5-3D4C-A170-D2F4DEC66E45}" sibTransId="{0B3EF027-8069-5146-8BC7-493F14D66309}"/>
    <dgm:cxn modelId="{91D7A0DE-41BF-1D46-BC5F-FEB31C2A9B33}" type="presOf" srcId="{89BE271E-FD40-1147-8EA6-EB47CF93AADB}" destId="{4E85BD8B-F7CD-3643-8ED3-74450DB79F8B}" srcOrd="0" destOrd="0" presId="urn:microsoft.com/office/officeart/2005/8/layout/bList2"/>
    <dgm:cxn modelId="{64CB78B6-8939-9B48-94C7-A264E70E3364}" type="presOf" srcId="{F8264F92-BA64-5849-87B1-BA67FE7DC199}" destId="{5E257F08-0BDA-E940-B3D8-5A3AA72182DD}" srcOrd="0" destOrd="0" presId="urn:microsoft.com/office/officeart/2005/8/layout/bList2"/>
    <dgm:cxn modelId="{876FEDDF-39C9-D34A-804A-4EFA46150162}" type="presOf" srcId="{2228B863-0B57-314A-A849-AD5DD7AA0757}" destId="{A0291D39-B721-944D-B155-44EC07970A8B}" srcOrd="0" destOrd="0" presId="urn:microsoft.com/office/officeart/2005/8/layout/bList2"/>
    <dgm:cxn modelId="{B2DF96CF-872A-0641-BB74-7BF1E716E931}" type="presOf" srcId="{3A373BDE-5BCB-554E-9A35-9C27C886EAE0}" destId="{D2AA841A-A727-B94C-B16D-369E996645B8}" srcOrd="0" destOrd="0" presId="urn:microsoft.com/office/officeart/2005/8/layout/bList2"/>
    <dgm:cxn modelId="{8ED67B4C-9D1F-5842-90DA-44A94C3FDE1F}" type="presOf" srcId="{2D3BF779-1B9E-E143-8E91-0470A91068AE}" destId="{891E2C0A-9EF2-8149-A778-FD3F75A1D32B}" srcOrd="0" destOrd="0" presId="urn:microsoft.com/office/officeart/2005/8/layout/bList2"/>
    <dgm:cxn modelId="{7569D5F0-373B-3B4C-A97A-A44261C107DB}" type="presOf" srcId="{59A9D2D7-EE0E-C142-B7ED-CBB3570DEE04}" destId="{FC23DF54-A2FB-B84E-9F41-0A3E16A424FD}" srcOrd="0" destOrd="0" presId="urn:microsoft.com/office/officeart/2005/8/layout/bList2"/>
    <dgm:cxn modelId="{7A9155EB-7ABA-A34B-BF03-05EFAB4976F5}" srcId="{3A373BDE-5BCB-554E-9A35-9C27C886EAE0}" destId="{03D1E4AD-1659-7F45-BDAD-B620F60AC8C9}" srcOrd="3" destOrd="0" parTransId="{8ADBBB61-9FBC-6C46-9981-2DAE46FE2E58}" sibTransId="{4AB1AC20-942A-3B46-9529-13D6FC95836C}"/>
    <dgm:cxn modelId="{FA61ACF3-805F-5C4D-B537-6674E0BC88F9}" type="presOf" srcId="{2D3BF779-1B9E-E143-8E91-0470A91068AE}" destId="{0FD90F84-E952-834D-A6C2-F9F4F2BBD1EE}" srcOrd="1" destOrd="0" presId="urn:microsoft.com/office/officeart/2005/8/layout/bList2"/>
    <dgm:cxn modelId="{1A14FCF1-7A3D-EA45-8E11-9F0BD7C93236}" srcId="{3A373BDE-5BCB-554E-9A35-9C27C886EAE0}" destId="{89BE271E-FD40-1147-8EA6-EB47CF93AADB}" srcOrd="1" destOrd="0" parTransId="{942398F5-3794-994E-B6A3-AB6294282857}" sibTransId="{2228B863-0B57-314A-A849-AD5DD7AA0757}"/>
    <dgm:cxn modelId="{EAF2FF8A-17B1-8843-8693-568506D648DD}" type="presOf" srcId="{F1F3EA8E-5D6A-534C-AC00-47AE2C2697A2}" destId="{F5ED21F0-79B3-EA48-981F-63C5E93AF6F0}" srcOrd="0" destOrd="0" presId="urn:microsoft.com/office/officeart/2005/8/layout/bList2"/>
    <dgm:cxn modelId="{642991EF-56CA-B545-B739-554000676088}" type="presOf" srcId="{4AB1AC20-942A-3B46-9529-13D6FC95836C}" destId="{1066A86A-0933-E047-B0B3-46446DDDC97B}" srcOrd="0" destOrd="0" presId="urn:microsoft.com/office/officeart/2005/8/layout/bList2"/>
    <dgm:cxn modelId="{632ADB28-CE3D-F845-90D8-E3E09721E6EB}" type="presOf" srcId="{03D1E4AD-1659-7F45-BDAD-B620F60AC8C9}" destId="{A3D17357-3A26-6B4F-A4F5-E4BCEBE8ADE0}" srcOrd="1" destOrd="0" presId="urn:microsoft.com/office/officeart/2005/8/layout/bList2"/>
    <dgm:cxn modelId="{24ADCFD1-20F2-244F-98C8-7D83A13541D9}" type="presOf" srcId="{F1F3EA8E-5D6A-534C-AC00-47AE2C2697A2}" destId="{2862C33D-4941-D94C-8794-84AE2390E736}" srcOrd="1" destOrd="0" presId="urn:microsoft.com/office/officeart/2005/8/layout/bList2"/>
    <dgm:cxn modelId="{271BD99B-4BDB-6D40-A4F7-37164D4B7DAD}" srcId="{3A373BDE-5BCB-554E-9A35-9C27C886EAE0}" destId="{2D3BF779-1B9E-E143-8E91-0470A91068AE}" srcOrd="0" destOrd="0" parTransId="{1A266DC5-16D5-ED40-8C36-6F3DB6FE9612}" sibTransId="{59A9D2D7-EE0E-C142-B7ED-CBB3570DEE04}"/>
    <dgm:cxn modelId="{30ED3E62-E7BD-3F41-8798-7B09BA27BEB7}" type="presOf" srcId="{ED4A97D4-A5E2-6744-98D8-40F3259AED15}" destId="{47166C9B-6DD8-B640-A0CE-3E5BFC4196DD}" srcOrd="0" destOrd="0" presId="urn:microsoft.com/office/officeart/2005/8/layout/bList2"/>
    <dgm:cxn modelId="{FA4462DB-3AE5-F541-908F-96040BBC7A11}" type="presOf" srcId="{6FA7ECB5-F839-C348-9ACF-6F73AFEF8154}" destId="{3F24FAC9-B6ED-7E4C-A3B9-44729736073E}" srcOrd="0" destOrd="0" presId="urn:microsoft.com/office/officeart/2005/8/layout/bList2"/>
    <dgm:cxn modelId="{246F140C-3EC2-7D4F-A30A-4D690FE04407}" type="presOf" srcId="{03D1E4AD-1659-7F45-BDAD-B620F60AC8C9}" destId="{FAFC753C-C723-3C49-BE27-316E554581BE}" srcOrd="0" destOrd="0" presId="urn:microsoft.com/office/officeart/2005/8/layout/bList2"/>
    <dgm:cxn modelId="{64BFE30C-D279-A749-AC24-F0039925A017}" type="presOf" srcId="{ED4A97D4-A5E2-6744-98D8-40F3259AED15}" destId="{27D4BC43-5C6E-2C45-9EC3-7F0CC9EF0BBD}" srcOrd="1" destOrd="0" presId="urn:microsoft.com/office/officeart/2005/8/layout/bList2"/>
    <dgm:cxn modelId="{C8CFFD7A-5C62-A34B-A2E9-480FE055E9E9}" type="presOf" srcId="{93682F2A-9091-8D46-835D-63AEC7558D12}" destId="{5F2D46E8-109D-404A-8661-B453D487EB9F}" srcOrd="0" destOrd="0" presId="urn:microsoft.com/office/officeart/2005/8/layout/bList2"/>
    <dgm:cxn modelId="{12567637-2025-E045-ACF2-4368CD88E075}" srcId="{3A373BDE-5BCB-554E-9A35-9C27C886EAE0}" destId="{ED4A97D4-A5E2-6744-98D8-40F3259AED15}" srcOrd="2" destOrd="0" parTransId="{868D6F74-F63B-4A4A-BF3B-0FCE19BB70E9}" sibTransId="{42FAC607-6E11-8D4D-AAFD-F8D5DE0374E0}"/>
    <dgm:cxn modelId="{6984081E-4E99-A44A-96F4-8892B75A6DDA}" srcId="{89BE271E-FD40-1147-8EA6-EB47CF93AADB}" destId="{F6F252FE-2A26-5345-88C7-832218D53D38}" srcOrd="0" destOrd="0" parTransId="{3969ED7C-7653-3746-B54F-5EE5802D7968}" sibTransId="{419181F7-246B-3D4B-A9A7-9C1B5BE5F682}"/>
    <dgm:cxn modelId="{77DF5A68-D45F-194B-9B00-354FF8C2909E}" srcId="{3A373BDE-5BCB-554E-9A35-9C27C886EAE0}" destId="{F1F3EA8E-5D6A-534C-AC00-47AE2C2697A2}" srcOrd="4" destOrd="0" parTransId="{4AE5480E-6479-E947-917E-5A512CD186C9}" sibTransId="{25902BFB-98EE-F041-90A3-E83BD7A9EB16}"/>
    <dgm:cxn modelId="{A03B4F35-9D44-E746-9F64-71D741AD473C}" type="presOf" srcId="{42FAC607-6E11-8D4D-AAFD-F8D5DE0374E0}" destId="{6BBB3BD5-5066-0944-BD5A-495FD09A3497}" srcOrd="0" destOrd="0" presId="urn:microsoft.com/office/officeart/2005/8/layout/bList2"/>
    <dgm:cxn modelId="{D6AE3C69-0735-0744-8057-8D3B5726ECDC}" srcId="{03D1E4AD-1659-7F45-BDAD-B620F60AC8C9}" destId="{F8264F92-BA64-5849-87B1-BA67FE7DC199}" srcOrd="0" destOrd="0" parTransId="{0A726964-F49C-1C47-B7C0-206A72B9BE44}" sibTransId="{10F2B116-D189-0243-9C27-1DE8A556CB3F}"/>
    <dgm:cxn modelId="{A74CD5EF-2AAF-CD4E-B26E-FCD14BF8B73F}" type="presOf" srcId="{89BE271E-FD40-1147-8EA6-EB47CF93AADB}" destId="{1493AA2A-4D55-7447-9F1D-957961BAD3D8}" srcOrd="1" destOrd="0" presId="urn:microsoft.com/office/officeart/2005/8/layout/bList2"/>
    <dgm:cxn modelId="{9AFB4761-EAD9-C74D-BF18-EBE0BC5E3890}" srcId="{2D3BF779-1B9E-E143-8E91-0470A91068AE}" destId="{93682F2A-9091-8D46-835D-63AEC7558D12}" srcOrd="0" destOrd="0" parTransId="{282E42F7-4AE9-524A-969C-C0506E18208C}" sibTransId="{D5D48CDB-C911-2044-94C6-0CEA2B4E822F}"/>
    <dgm:cxn modelId="{7FC7574D-00D8-1643-AB70-8C90A612047A}" type="presParOf" srcId="{D2AA841A-A727-B94C-B16D-369E996645B8}" destId="{AABE81D5-5761-3547-8439-E028F30EE4D6}" srcOrd="0" destOrd="0" presId="urn:microsoft.com/office/officeart/2005/8/layout/bList2"/>
    <dgm:cxn modelId="{C2BBF37F-8929-AD40-86AC-60CFBD261534}" type="presParOf" srcId="{AABE81D5-5761-3547-8439-E028F30EE4D6}" destId="{5F2D46E8-109D-404A-8661-B453D487EB9F}" srcOrd="0" destOrd="0" presId="urn:microsoft.com/office/officeart/2005/8/layout/bList2"/>
    <dgm:cxn modelId="{2C187F84-96C6-F241-A9CC-E76843E0B5FF}" type="presParOf" srcId="{AABE81D5-5761-3547-8439-E028F30EE4D6}" destId="{891E2C0A-9EF2-8149-A778-FD3F75A1D32B}" srcOrd="1" destOrd="0" presId="urn:microsoft.com/office/officeart/2005/8/layout/bList2"/>
    <dgm:cxn modelId="{13A9E338-04EF-9148-BFF3-F2F22BC213BD}" type="presParOf" srcId="{AABE81D5-5761-3547-8439-E028F30EE4D6}" destId="{0FD90F84-E952-834D-A6C2-F9F4F2BBD1EE}" srcOrd="2" destOrd="0" presId="urn:microsoft.com/office/officeart/2005/8/layout/bList2"/>
    <dgm:cxn modelId="{402FBABE-A25A-F34D-86CC-C683141D9E72}" type="presParOf" srcId="{AABE81D5-5761-3547-8439-E028F30EE4D6}" destId="{EBDCF6F2-CE2E-E74C-B70F-1F5C16DF9D08}" srcOrd="3" destOrd="0" presId="urn:microsoft.com/office/officeart/2005/8/layout/bList2"/>
    <dgm:cxn modelId="{66532651-C0BB-1A4E-9812-3C2BE790843D}" type="presParOf" srcId="{D2AA841A-A727-B94C-B16D-369E996645B8}" destId="{FC23DF54-A2FB-B84E-9F41-0A3E16A424FD}" srcOrd="1" destOrd="0" presId="urn:microsoft.com/office/officeart/2005/8/layout/bList2"/>
    <dgm:cxn modelId="{7E25690F-DE2C-AC4B-B204-EFB5C1FF009E}" type="presParOf" srcId="{D2AA841A-A727-B94C-B16D-369E996645B8}" destId="{D86D986F-01E9-BA49-92AB-A7DA7EFC5072}" srcOrd="2" destOrd="0" presId="urn:microsoft.com/office/officeart/2005/8/layout/bList2"/>
    <dgm:cxn modelId="{AD0E40DF-C77C-9B4C-84E2-F05A868D3330}" type="presParOf" srcId="{D86D986F-01E9-BA49-92AB-A7DA7EFC5072}" destId="{F8C53A4B-79C7-1444-B887-31C7AB0AF2B1}" srcOrd="0" destOrd="0" presId="urn:microsoft.com/office/officeart/2005/8/layout/bList2"/>
    <dgm:cxn modelId="{4AE27628-D435-7B40-9A2F-F4E3E58D5991}" type="presParOf" srcId="{D86D986F-01E9-BA49-92AB-A7DA7EFC5072}" destId="{4E85BD8B-F7CD-3643-8ED3-74450DB79F8B}" srcOrd="1" destOrd="0" presId="urn:microsoft.com/office/officeart/2005/8/layout/bList2"/>
    <dgm:cxn modelId="{1724397A-E0FA-2245-959C-C54A9AF1875E}" type="presParOf" srcId="{D86D986F-01E9-BA49-92AB-A7DA7EFC5072}" destId="{1493AA2A-4D55-7447-9F1D-957961BAD3D8}" srcOrd="2" destOrd="0" presId="urn:microsoft.com/office/officeart/2005/8/layout/bList2"/>
    <dgm:cxn modelId="{D0D21FE9-B18C-8447-893D-2C665B201847}" type="presParOf" srcId="{D86D986F-01E9-BA49-92AB-A7DA7EFC5072}" destId="{27340593-B64C-474B-9C15-B2F03D203CC4}" srcOrd="3" destOrd="0" presId="urn:microsoft.com/office/officeart/2005/8/layout/bList2"/>
    <dgm:cxn modelId="{1A9523A5-C95E-AD47-9D50-21602A286798}" type="presParOf" srcId="{D2AA841A-A727-B94C-B16D-369E996645B8}" destId="{A0291D39-B721-944D-B155-44EC07970A8B}" srcOrd="3" destOrd="0" presId="urn:microsoft.com/office/officeart/2005/8/layout/bList2"/>
    <dgm:cxn modelId="{366217D5-FE70-384D-9BF8-A227C7529788}" type="presParOf" srcId="{D2AA841A-A727-B94C-B16D-369E996645B8}" destId="{384F518B-670C-C94B-AFC5-971E53156B53}" srcOrd="4" destOrd="0" presId="urn:microsoft.com/office/officeart/2005/8/layout/bList2"/>
    <dgm:cxn modelId="{EB4B90E5-B334-5E4F-88DA-73804DEC5D3B}" type="presParOf" srcId="{384F518B-670C-C94B-AFC5-971E53156B53}" destId="{3F24FAC9-B6ED-7E4C-A3B9-44729736073E}" srcOrd="0" destOrd="0" presId="urn:microsoft.com/office/officeart/2005/8/layout/bList2"/>
    <dgm:cxn modelId="{A269E522-C425-814E-A296-EA6A8DE7100C}" type="presParOf" srcId="{384F518B-670C-C94B-AFC5-971E53156B53}" destId="{47166C9B-6DD8-B640-A0CE-3E5BFC4196DD}" srcOrd="1" destOrd="0" presId="urn:microsoft.com/office/officeart/2005/8/layout/bList2"/>
    <dgm:cxn modelId="{1C1E7D5A-E1B4-D74F-B2F5-3DDB78FCF2DD}" type="presParOf" srcId="{384F518B-670C-C94B-AFC5-971E53156B53}" destId="{27D4BC43-5C6E-2C45-9EC3-7F0CC9EF0BBD}" srcOrd="2" destOrd="0" presId="urn:microsoft.com/office/officeart/2005/8/layout/bList2"/>
    <dgm:cxn modelId="{F6234578-BDAE-2A43-94E9-F810AAFB099E}" type="presParOf" srcId="{384F518B-670C-C94B-AFC5-971E53156B53}" destId="{5DE2EED9-1FEE-C741-95EB-DE3C80DE9B8E}" srcOrd="3" destOrd="0" presId="urn:microsoft.com/office/officeart/2005/8/layout/bList2"/>
    <dgm:cxn modelId="{573C2CC7-2248-1044-AB8A-F7810F0B4300}" type="presParOf" srcId="{D2AA841A-A727-B94C-B16D-369E996645B8}" destId="{6BBB3BD5-5066-0944-BD5A-495FD09A3497}" srcOrd="5" destOrd="0" presId="urn:microsoft.com/office/officeart/2005/8/layout/bList2"/>
    <dgm:cxn modelId="{B3872402-F1CD-FE44-AF04-1936AA9B9E5E}" type="presParOf" srcId="{D2AA841A-A727-B94C-B16D-369E996645B8}" destId="{1C2D9383-6BD7-1048-8A28-C4F21AFED498}" srcOrd="6" destOrd="0" presId="urn:microsoft.com/office/officeart/2005/8/layout/bList2"/>
    <dgm:cxn modelId="{20CB067F-3332-D449-AA89-16752AD1772F}" type="presParOf" srcId="{1C2D9383-6BD7-1048-8A28-C4F21AFED498}" destId="{5E257F08-0BDA-E940-B3D8-5A3AA72182DD}" srcOrd="0" destOrd="0" presId="urn:microsoft.com/office/officeart/2005/8/layout/bList2"/>
    <dgm:cxn modelId="{A89683D9-2963-614F-9DE5-95DDFF09E665}" type="presParOf" srcId="{1C2D9383-6BD7-1048-8A28-C4F21AFED498}" destId="{FAFC753C-C723-3C49-BE27-316E554581BE}" srcOrd="1" destOrd="0" presId="urn:microsoft.com/office/officeart/2005/8/layout/bList2"/>
    <dgm:cxn modelId="{6E963C31-7293-C047-A674-9E5C9358BE63}" type="presParOf" srcId="{1C2D9383-6BD7-1048-8A28-C4F21AFED498}" destId="{A3D17357-3A26-6B4F-A4F5-E4BCEBE8ADE0}" srcOrd="2" destOrd="0" presId="urn:microsoft.com/office/officeart/2005/8/layout/bList2"/>
    <dgm:cxn modelId="{FBFA3D8C-DC0E-6140-9AAE-DB872C07261F}" type="presParOf" srcId="{1C2D9383-6BD7-1048-8A28-C4F21AFED498}" destId="{814EBB0F-9AD7-4D40-BFA6-3C6D5325D372}" srcOrd="3" destOrd="0" presId="urn:microsoft.com/office/officeart/2005/8/layout/bList2"/>
    <dgm:cxn modelId="{E0C5AA3A-1C0C-3F43-BDD5-8DFCFAC95242}" type="presParOf" srcId="{D2AA841A-A727-B94C-B16D-369E996645B8}" destId="{1066A86A-0933-E047-B0B3-46446DDDC97B}" srcOrd="7" destOrd="0" presId="urn:microsoft.com/office/officeart/2005/8/layout/bList2"/>
    <dgm:cxn modelId="{1392EF25-FBE2-3547-B4A8-471AF4F67789}" type="presParOf" srcId="{D2AA841A-A727-B94C-B16D-369E996645B8}" destId="{B60A32D5-69C5-824B-BE26-EEAA5CEAFFBC}" srcOrd="8" destOrd="0" presId="urn:microsoft.com/office/officeart/2005/8/layout/bList2"/>
    <dgm:cxn modelId="{06307CEF-3149-A348-A222-2F5DC17A577C}" type="presParOf" srcId="{B60A32D5-69C5-824B-BE26-EEAA5CEAFFBC}" destId="{D9387887-3C69-754C-B40F-6C2A9436F664}" srcOrd="0" destOrd="0" presId="urn:microsoft.com/office/officeart/2005/8/layout/bList2"/>
    <dgm:cxn modelId="{FA702E2D-E8FD-0C40-AE50-45CB12653049}" type="presParOf" srcId="{B60A32D5-69C5-824B-BE26-EEAA5CEAFFBC}" destId="{F5ED21F0-79B3-EA48-981F-63C5E93AF6F0}" srcOrd="1" destOrd="0" presId="urn:microsoft.com/office/officeart/2005/8/layout/bList2"/>
    <dgm:cxn modelId="{8DD49416-9ED2-974C-B203-4EEF785662F8}" type="presParOf" srcId="{B60A32D5-69C5-824B-BE26-EEAA5CEAFFBC}" destId="{2862C33D-4941-D94C-8794-84AE2390E736}" srcOrd="2" destOrd="0" presId="urn:microsoft.com/office/officeart/2005/8/layout/bList2"/>
    <dgm:cxn modelId="{D008EA73-6A51-0444-A974-979F2F97A00F}" type="presParOf" srcId="{B60A32D5-69C5-824B-BE26-EEAA5CEAFFBC}" destId="{6F8BF488-12FC-4746-8891-239A5DF5F062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2D46E8-109D-404A-8661-B453D487EB9F}">
      <dsp:nvSpPr>
        <dsp:cNvPr id="0" name=""/>
        <dsp:cNvSpPr/>
      </dsp:nvSpPr>
      <dsp:spPr>
        <a:xfrm>
          <a:off x="526865" y="3780"/>
          <a:ext cx="2434518" cy="181731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102870" rIns="34290" bIns="3429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Getting vaccinations for Africa was terrifying.</a:t>
          </a:r>
          <a:endParaRPr lang="en-US" sz="2700" kern="1200" dirty="0"/>
        </a:p>
      </dsp:txBody>
      <dsp:txXfrm>
        <a:off x="569447" y="46362"/>
        <a:ext cx="2349354" cy="1774734"/>
      </dsp:txXfrm>
    </dsp:sp>
    <dsp:sp modelId="{0FD90F84-E952-834D-A6C2-F9F4F2BBD1EE}">
      <dsp:nvSpPr>
        <dsp:cNvPr id="0" name=""/>
        <dsp:cNvSpPr/>
      </dsp:nvSpPr>
      <dsp:spPr>
        <a:xfrm>
          <a:off x="526865" y="1821096"/>
          <a:ext cx="2434518" cy="781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Fearful</a:t>
          </a:r>
          <a:endParaRPr lang="en-US" sz="2400" kern="1200" dirty="0"/>
        </a:p>
      </dsp:txBody>
      <dsp:txXfrm>
        <a:off x="526865" y="1821096"/>
        <a:ext cx="1714449" cy="781446"/>
      </dsp:txXfrm>
    </dsp:sp>
    <dsp:sp modelId="{EBDCF6F2-CE2E-E74C-B70F-1F5C16DF9D08}">
      <dsp:nvSpPr>
        <dsp:cNvPr id="0" name=""/>
        <dsp:cNvSpPr/>
      </dsp:nvSpPr>
      <dsp:spPr>
        <a:xfrm>
          <a:off x="2310183" y="1945222"/>
          <a:ext cx="852081" cy="852081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C53A4B-79C7-1444-B887-31C7AB0AF2B1}">
      <dsp:nvSpPr>
        <dsp:cNvPr id="0" name=""/>
        <dsp:cNvSpPr/>
      </dsp:nvSpPr>
      <dsp:spPr>
        <a:xfrm>
          <a:off x="3373362" y="3780"/>
          <a:ext cx="2434518" cy="181731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102870" rIns="34290" bIns="3429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Coming to the UK was a new adventure. </a:t>
          </a:r>
          <a:endParaRPr lang="en-US" sz="2700" kern="1200" dirty="0"/>
        </a:p>
      </dsp:txBody>
      <dsp:txXfrm>
        <a:off x="3415944" y="46362"/>
        <a:ext cx="2349354" cy="1774734"/>
      </dsp:txXfrm>
    </dsp:sp>
    <dsp:sp modelId="{1493AA2A-4D55-7447-9F1D-957961BAD3D8}">
      <dsp:nvSpPr>
        <dsp:cNvPr id="0" name=""/>
        <dsp:cNvSpPr/>
      </dsp:nvSpPr>
      <dsp:spPr>
        <a:xfrm>
          <a:off x="3373362" y="1821096"/>
          <a:ext cx="2434518" cy="781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Optimistic</a:t>
          </a:r>
          <a:endParaRPr lang="en-US" sz="2400" kern="1200" dirty="0"/>
        </a:p>
      </dsp:txBody>
      <dsp:txXfrm>
        <a:off x="3373362" y="1821096"/>
        <a:ext cx="1714449" cy="781446"/>
      </dsp:txXfrm>
    </dsp:sp>
    <dsp:sp modelId="{27340593-B64C-474B-9C15-B2F03D203CC4}">
      <dsp:nvSpPr>
        <dsp:cNvPr id="0" name=""/>
        <dsp:cNvSpPr/>
      </dsp:nvSpPr>
      <dsp:spPr>
        <a:xfrm>
          <a:off x="5156680" y="1945222"/>
          <a:ext cx="852081" cy="852081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24FAC9-B6ED-7E4C-A3B9-44729736073E}">
      <dsp:nvSpPr>
        <dsp:cNvPr id="0" name=""/>
        <dsp:cNvSpPr/>
      </dsp:nvSpPr>
      <dsp:spPr>
        <a:xfrm>
          <a:off x="6219859" y="3780"/>
          <a:ext cx="2434518" cy="181731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102870" rIns="34290" bIns="3429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Teaching and marking was stressful at times. </a:t>
          </a:r>
          <a:endParaRPr lang="en-US" sz="2700" kern="1200" dirty="0"/>
        </a:p>
      </dsp:txBody>
      <dsp:txXfrm>
        <a:off x="6262441" y="46362"/>
        <a:ext cx="2349354" cy="1774734"/>
      </dsp:txXfrm>
    </dsp:sp>
    <dsp:sp modelId="{27D4BC43-5C6E-2C45-9EC3-7F0CC9EF0BBD}">
      <dsp:nvSpPr>
        <dsp:cNvPr id="0" name=""/>
        <dsp:cNvSpPr/>
      </dsp:nvSpPr>
      <dsp:spPr>
        <a:xfrm>
          <a:off x="6219859" y="1821096"/>
          <a:ext cx="2434518" cy="781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Perfectionist</a:t>
          </a:r>
          <a:endParaRPr lang="en-US" sz="2400" kern="1200" dirty="0"/>
        </a:p>
      </dsp:txBody>
      <dsp:txXfrm>
        <a:off x="6219859" y="1821096"/>
        <a:ext cx="1714449" cy="781446"/>
      </dsp:txXfrm>
    </dsp:sp>
    <dsp:sp modelId="{5DE2EED9-1FEE-C741-95EB-DE3C80DE9B8E}">
      <dsp:nvSpPr>
        <dsp:cNvPr id="0" name=""/>
        <dsp:cNvSpPr/>
      </dsp:nvSpPr>
      <dsp:spPr>
        <a:xfrm>
          <a:off x="8003177" y="1945222"/>
          <a:ext cx="852081" cy="852081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257F08-0BDA-E940-B3D8-5A3AA72182DD}">
      <dsp:nvSpPr>
        <dsp:cNvPr id="0" name=""/>
        <dsp:cNvSpPr/>
      </dsp:nvSpPr>
      <dsp:spPr>
        <a:xfrm>
          <a:off x="1950114" y="3219321"/>
          <a:ext cx="2434518" cy="181731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102870" rIns="34290" bIns="3429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Teaching was the most fun and rewarding job.</a:t>
          </a:r>
          <a:endParaRPr lang="en-US" sz="2700" kern="1200" dirty="0"/>
        </a:p>
      </dsp:txBody>
      <dsp:txXfrm>
        <a:off x="1992696" y="3261903"/>
        <a:ext cx="2349354" cy="1774734"/>
      </dsp:txXfrm>
    </dsp:sp>
    <dsp:sp modelId="{A3D17357-3A26-6B4F-A4F5-E4BCEBE8ADE0}">
      <dsp:nvSpPr>
        <dsp:cNvPr id="0" name=""/>
        <dsp:cNvSpPr/>
      </dsp:nvSpPr>
      <dsp:spPr>
        <a:xfrm>
          <a:off x="1950114" y="5036637"/>
          <a:ext cx="2434518" cy="781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Passionate </a:t>
          </a:r>
          <a:endParaRPr lang="en-US" sz="2400" kern="1200" dirty="0"/>
        </a:p>
      </dsp:txBody>
      <dsp:txXfrm>
        <a:off x="1950114" y="5036637"/>
        <a:ext cx="1714449" cy="781446"/>
      </dsp:txXfrm>
    </dsp:sp>
    <dsp:sp modelId="{814EBB0F-9AD7-4D40-BFA6-3C6D5325D372}">
      <dsp:nvSpPr>
        <dsp:cNvPr id="0" name=""/>
        <dsp:cNvSpPr/>
      </dsp:nvSpPr>
      <dsp:spPr>
        <a:xfrm>
          <a:off x="3733432" y="5160763"/>
          <a:ext cx="852081" cy="852081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387887-3C69-754C-B40F-6C2A9436F664}">
      <dsp:nvSpPr>
        <dsp:cNvPr id="0" name=""/>
        <dsp:cNvSpPr/>
      </dsp:nvSpPr>
      <dsp:spPr>
        <a:xfrm>
          <a:off x="4796611" y="3219321"/>
          <a:ext cx="2434518" cy="181731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62C33D-4941-D94C-8794-84AE2390E736}">
      <dsp:nvSpPr>
        <dsp:cNvPr id="0" name=""/>
        <dsp:cNvSpPr/>
      </dsp:nvSpPr>
      <dsp:spPr>
        <a:xfrm>
          <a:off x="4796611" y="5036637"/>
          <a:ext cx="2434518" cy="781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Independent</a:t>
          </a:r>
          <a:endParaRPr lang="en-US" sz="2400" kern="1200" dirty="0"/>
        </a:p>
      </dsp:txBody>
      <dsp:txXfrm>
        <a:off x="4796611" y="5036637"/>
        <a:ext cx="1714449" cy="781446"/>
      </dsp:txXfrm>
    </dsp:sp>
    <dsp:sp modelId="{6F8BF488-12FC-4746-8891-239A5DF5F062}">
      <dsp:nvSpPr>
        <dsp:cNvPr id="0" name=""/>
        <dsp:cNvSpPr/>
      </dsp:nvSpPr>
      <dsp:spPr>
        <a:xfrm>
          <a:off x="6579929" y="5160763"/>
          <a:ext cx="852081" cy="852081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DF566-CF5C-B648-B45D-4523AB31FCFF}" type="datetimeFigureOut">
              <a:rPr lang="en-US" smtClean="0"/>
              <a:t>19/10/2012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DFEC-858A-8642-B086-469B57B01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444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DF566-CF5C-B648-B45D-4523AB31FCFF}" type="datetimeFigureOut">
              <a:rPr lang="en-US" smtClean="0"/>
              <a:t>19/10/2012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DFEC-858A-8642-B086-469B57B01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99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DF566-CF5C-B648-B45D-4523AB31FCFF}" type="datetimeFigureOut">
              <a:rPr lang="en-US" smtClean="0"/>
              <a:t>19/10/2012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DFEC-858A-8642-B086-469B57B01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592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DF566-CF5C-B648-B45D-4523AB31FCFF}" type="datetimeFigureOut">
              <a:rPr lang="en-US" smtClean="0"/>
              <a:t>19/10/2012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DFEC-858A-8642-B086-469B57B01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813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DF566-CF5C-B648-B45D-4523AB31FCFF}" type="datetimeFigureOut">
              <a:rPr lang="en-US" smtClean="0"/>
              <a:t>19/10/2012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DFEC-858A-8642-B086-469B57B01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51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DF566-CF5C-B648-B45D-4523AB31FCFF}" type="datetimeFigureOut">
              <a:rPr lang="en-US" smtClean="0"/>
              <a:t>19/10/2012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DFEC-858A-8642-B086-469B57B01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197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DF566-CF5C-B648-B45D-4523AB31FCFF}" type="datetimeFigureOut">
              <a:rPr lang="en-US" smtClean="0"/>
              <a:t>19/10/2012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DFEC-858A-8642-B086-469B57B01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38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DF566-CF5C-B648-B45D-4523AB31FCFF}" type="datetimeFigureOut">
              <a:rPr lang="en-US" smtClean="0"/>
              <a:t>19/10/2012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DFEC-858A-8642-B086-469B57B01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395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DF566-CF5C-B648-B45D-4523AB31FCFF}" type="datetimeFigureOut">
              <a:rPr lang="en-US" smtClean="0"/>
              <a:t>19/10/2012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DFEC-858A-8642-B086-469B57B01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961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DF566-CF5C-B648-B45D-4523AB31FCFF}" type="datetimeFigureOut">
              <a:rPr lang="en-US" smtClean="0"/>
              <a:t>19/10/2012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DFEC-858A-8642-B086-469B57B01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305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DF566-CF5C-B648-B45D-4523AB31FCFF}" type="datetimeFigureOut">
              <a:rPr lang="en-US" smtClean="0"/>
              <a:t>19/10/2012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DFEC-858A-8642-B086-469B57B01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4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DF566-CF5C-B648-B45D-4523AB31FCFF}" type="datetimeFigureOut">
              <a:rPr lang="en-US" smtClean="0"/>
              <a:t>19/10/2012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1DFEC-858A-8642-B086-469B57B01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09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45524591"/>
              </p:ext>
            </p:extLst>
          </p:nvPr>
        </p:nvGraphicFramePr>
        <p:xfrm>
          <a:off x="142875" y="285750"/>
          <a:ext cx="9382125" cy="6016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64125" y="3635376"/>
            <a:ext cx="22701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Traveling alone has been relaxing but also thrilling.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33375" y="3886200"/>
            <a:ext cx="1238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Pros of schemas: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72400" y="3886200"/>
            <a:ext cx="1238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 of schemas: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189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3323</TotalTime>
  <Words>55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</cp:revision>
  <dcterms:created xsi:type="dcterms:W3CDTF">2012-10-16T08:04:14Z</dcterms:created>
  <dcterms:modified xsi:type="dcterms:W3CDTF">2012-10-19T09:24:37Z</dcterms:modified>
</cp:coreProperties>
</file>